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</p:sldIdLst>
  <p:sldSz cx="12192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8192"/>
    <a:srgbClr val="1A384A"/>
    <a:srgbClr val="FDFAF2"/>
    <a:srgbClr val="FDFA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3" d="100"/>
          <a:sy n="63" d="100"/>
        </p:scale>
        <p:origin x="2316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995312"/>
            <a:ext cx="10363200" cy="4244622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403623"/>
            <a:ext cx="9144000" cy="2943577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BB93-BA96-4E75-B426-93AD40444212}" type="datetimeFigureOut">
              <a:rPr lang="en-GB" smtClean="0"/>
              <a:t>13/10/2024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9577-F2D5-4448-A83F-695F8898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495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BB93-BA96-4E75-B426-93AD40444212}" type="datetimeFigureOut">
              <a:rPr lang="en-GB" smtClean="0"/>
              <a:t>13/10/2024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9577-F2D5-4448-A83F-695F8898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37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649111"/>
            <a:ext cx="2628900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649111"/>
            <a:ext cx="7734300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BB93-BA96-4E75-B426-93AD40444212}" type="datetimeFigureOut">
              <a:rPr lang="en-GB" smtClean="0"/>
              <a:t>13/10/2024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9577-F2D5-4448-A83F-695F8898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418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BB93-BA96-4E75-B426-93AD40444212}" type="datetimeFigureOut">
              <a:rPr lang="en-GB" smtClean="0"/>
              <a:t>13/10/2024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9577-F2D5-4448-A83F-695F8898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194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3039537"/>
            <a:ext cx="10515600" cy="5071532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8159048"/>
            <a:ext cx="10515600" cy="2666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BB93-BA96-4E75-B426-93AD40444212}" type="datetimeFigureOut">
              <a:rPr lang="en-GB" smtClean="0"/>
              <a:t>13/10/2024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9577-F2D5-4448-A83F-695F8898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225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3245556"/>
            <a:ext cx="518160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3245556"/>
            <a:ext cx="518160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BB93-BA96-4E75-B426-93AD40444212}" type="datetimeFigureOut">
              <a:rPr lang="en-GB" smtClean="0"/>
              <a:t>13/10/2024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9577-F2D5-4448-A83F-695F8898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015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49114"/>
            <a:ext cx="10515600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988734"/>
            <a:ext cx="5157787" cy="1464732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4453467"/>
            <a:ext cx="5157787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988734"/>
            <a:ext cx="5183188" cy="1464732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4453467"/>
            <a:ext cx="5183188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BB93-BA96-4E75-B426-93AD40444212}" type="datetimeFigureOut">
              <a:rPr lang="en-GB" smtClean="0"/>
              <a:t>13/10/2024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9577-F2D5-4448-A83F-695F8898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232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BB93-BA96-4E75-B426-93AD40444212}" type="datetimeFigureOut">
              <a:rPr lang="en-GB" smtClean="0"/>
              <a:t>13/10/2024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9577-F2D5-4448-A83F-695F8898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524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BB93-BA96-4E75-B426-93AD40444212}" type="datetimeFigureOut">
              <a:rPr lang="en-GB" smtClean="0"/>
              <a:t>13/10/2024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9577-F2D5-4448-A83F-695F8898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262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12800"/>
            <a:ext cx="3932237" cy="28448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755425"/>
            <a:ext cx="6172200" cy="8664222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657600"/>
            <a:ext cx="3932237" cy="677615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BB93-BA96-4E75-B426-93AD40444212}" type="datetimeFigureOut">
              <a:rPr lang="en-GB" smtClean="0"/>
              <a:t>13/10/2024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9577-F2D5-4448-A83F-695F8898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66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12800"/>
            <a:ext cx="3932237" cy="28448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755425"/>
            <a:ext cx="6172200" cy="8664222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657600"/>
            <a:ext cx="3932237" cy="677615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4BB93-BA96-4E75-B426-93AD40444212}" type="datetimeFigureOut">
              <a:rPr lang="en-GB" smtClean="0"/>
              <a:t>13/10/2024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89577-F2D5-4448-A83F-695F8898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374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A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649114"/>
            <a:ext cx="10515600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245556"/>
            <a:ext cx="10515600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1300181"/>
            <a:ext cx="27432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4BB93-BA96-4E75-B426-93AD40444212}" type="datetimeFigureOut">
              <a:rPr lang="en-GB" smtClean="0"/>
              <a:t>13/10/2024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1300181"/>
            <a:ext cx="41148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1300181"/>
            <a:ext cx="27432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89577-F2D5-4448-A83F-695F889885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331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A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B121363-1106-A0A6-4BB4-98B17C27D0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ople looking at laptop and documents">
            <a:extLst>
              <a:ext uri="{FF2B5EF4-FFF2-40B4-BE49-F238E27FC236}">
                <a16:creationId xmlns:a16="http://schemas.microsoft.com/office/drawing/2014/main" id="{5F0A311F-F598-7EBA-53DB-5E44D91673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2000"/>
            <a:ext cx="12192000" cy="8128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3D7F49D-3B10-F548-1FFE-94BBAA8B555D}"/>
              </a:ext>
            </a:extLst>
          </p:cNvPr>
          <p:cNvSpPr/>
          <p:nvPr/>
        </p:nvSpPr>
        <p:spPr>
          <a:xfrm>
            <a:off x="0" y="8139952"/>
            <a:ext cx="12192000" cy="4052047"/>
          </a:xfrm>
          <a:prstGeom prst="rect">
            <a:avLst/>
          </a:prstGeom>
          <a:solidFill>
            <a:srgbClr val="FDFA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 dirty="0"/>
          </a:p>
        </p:txBody>
      </p:sp>
      <p:sp>
        <p:nvSpPr>
          <p:cNvPr id="2" name="Flowchart: Document 1">
            <a:extLst>
              <a:ext uri="{FF2B5EF4-FFF2-40B4-BE49-F238E27FC236}">
                <a16:creationId xmlns:a16="http://schemas.microsoft.com/office/drawing/2014/main" id="{035DF6EB-8274-A070-2132-BF33322A1F28}"/>
              </a:ext>
            </a:extLst>
          </p:cNvPr>
          <p:cNvSpPr/>
          <p:nvPr/>
        </p:nvSpPr>
        <p:spPr>
          <a:xfrm>
            <a:off x="1" y="-1459941"/>
            <a:ext cx="12191999" cy="4320988"/>
          </a:xfrm>
          <a:prstGeom prst="flowChartDocument">
            <a:avLst/>
          </a:prstGeom>
          <a:solidFill>
            <a:srgbClr val="FDFA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571A7E5F-F706-A774-B86C-CB75EEF8F1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09" y="-526304"/>
            <a:ext cx="6774702" cy="3387351"/>
          </a:xfrm>
          <a:prstGeom prst="rect">
            <a:avLst/>
          </a:prstGeom>
        </p:spPr>
      </p:pic>
      <p:pic>
        <p:nvPicPr>
          <p:cNvPr id="10" name="Picture 9" descr="A group of white stars in green squares&#10;&#10;Description automatically generated">
            <a:extLst>
              <a:ext uri="{FF2B5EF4-FFF2-40B4-BE49-F238E27FC236}">
                <a16:creationId xmlns:a16="http://schemas.microsoft.com/office/drawing/2014/main" id="{966615D2-90DC-BAB9-5B44-785841EAD0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055" y="700553"/>
            <a:ext cx="1713136" cy="72942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9912D72-806B-0C84-9709-FB1E71CEEA6E}"/>
              </a:ext>
            </a:extLst>
          </p:cNvPr>
          <p:cNvSpPr txBox="1"/>
          <p:nvPr/>
        </p:nvSpPr>
        <p:spPr>
          <a:xfrm>
            <a:off x="555808" y="8973292"/>
            <a:ext cx="77275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1A38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Make a </a:t>
            </a:r>
            <a:r>
              <a:rPr lang="en-GB" sz="4000" dirty="0">
                <a:solidFill>
                  <a:srgbClr val="0781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free solicitor-checked will</a:t>
            </a:r>
            <a:r>
              <a:rPr lang="en-GB" sz="4000" dirty="0">
                <a:solidFill>
                  <a:srgbClr val="1A38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online with </a:t>
            </a:r>
            <a:r>
              <a:rPr lang="en-GB" sz="4000" dirty="0">
                <a:solidFill>
                  <a:srgbClr val="1A384A"/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[CHARITY NAME]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65907E7-162C-99E9-BD4C-2808EBE788BB}"/>
              </a:ext>
            </a:extLst>
          </p:cNvPr>
          <p:cNvSpPr txBox="1"/>
          <p:nvPr/>
        </p:nvSpPr>
        <p:spPr>
          <a:xfrm>
            <a:off x="555809" y="11168281"/>
            <a:ext cx="10829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1A38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Visit www.makeawillonline.co.uk/</a:t>
            </a:r>
            <a:r>
              <a:rPr lang="en-GB" sz="3600" dirty="0">
                <a:solidFill>
                  <a:srgbClr val="1A384A"/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[URL]</a:t>
            </a:r>
            <a:endParaRPr lang="en-AT" sz="3600" dirty="0">
              <a:highlight>
                <a:srgbClr val="FFFF00"/>
              </a:highlight>
            </a:endParaRPr>
          </a:p>
        </p:txBody>
      </p:sp>
      <p:pic>
        <p:nvPicPr>
          <p:cNvPr id="16" name="Picture 15" descr="A blue circle with black border&#10;&#10;Description automatically generated">
            <a:extLst>
              <a:ext uri="{FF2B5EF4-FFF2-40B4-BE49-F238E27FC236}">
                <a16:creationId xmlns:a16="http://schemas.microsoft.com/office/drawing/2014/main" id="{38CCE158-43CE-8DAD-88BB-6EF7575A62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267" y="9444533"/>
            <a:ext cx="1703296" cy="851648"/>
          </a:xfrm>
          <a:prstGeom prst="rect">
            <a:avLst/>
          </a:prstGeom>
        </p:spPr>
      </p:pic>
      <p:pic>
        <p:nvPicPr>
          <p:cNvPr id="18" name="Picture 17" descr="A green circle with black border&#10;&#10;Description automatically generated">
            <a:extLst>
              <a:ext uri="{FF2B5EF4-FFF2-40B4-BE49-F238E27FC236}">
                <a16:creationId xmlns:a16="http://schemas.microsoft.com/office/drawing/2014/main" id="{04BB2062-DD7F-B939-39A7-17402FD993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267" y="6881931"/>
            <a:ext cx="1703296" cy="851648"/>
          </a:xfrm>
          <a:prstGeom prst="rect">
            <a:avLst/>
          </a:prstGeom>
        </p:spPr>
      </p:pic>
      <p:pic>
        <p:nvPicPr>
          <p:cNvPr id="20" name="Picture 19" descr="A close up of a yellow circle&#10;&#10;Description automatically generated">
            <a:extLst>
              <a:ext uri="{FF2B5EF4-FFF2-40B4-BE49-F238E27FC236}">
                <a16:creationId xmlns:a16="http://schemas.microsoft.com/office/drawing/2014/main" id="{CB8BE970-4EF2-0F49-0744-00CDEFDF2EB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269" y="8592885"/>
            <a:ext cx="1703296" cy="851648"/>
          </a:xfrm>
          <a:prstGeom prst="rect">
            <a:avLst/>
          </a:prstGeom>
        </p:spPr>
      </p:pic>
      <p:pic>
        <p:nvPicPr>
          <p:cNvPr id="22" name="Picture 21" descr="A pink and black circle&#10;&#10;Description automatically generated">
            <a:extLst>
              <a:ext uri="{FF2B5EF4-FFF2-40B4-BE49-F238E27FC236}">
                <a16:creationId xmlns:a16="http://schemas.microsoft.com/office/drawing/2014/main" id="{60487347-26D0-6594-DD49-FCDE66456ED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267" y="7739557"/>
            <a:ext cx="1703296" cy="851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630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A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D1403AE-7683-A6A3-8E1B-22FEB28A87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ople looking at laptop and documents">
            <a:extLst>
              <a:ext uri="{FF2B5EF4-FFF2-40B4-BE49-F238E27FC236}">
                <a16:creationId xmlns:a16="http://schemas.microsoft.com/office/drawing/2014/main" id="{90201A25-99FC-1BC8-3FA1-40BC66D41C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2000"/>
            <a:ext cx="12192000" cy="8128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0792D13-F059-7294-DF11-053C906FB1C9}"/>
              </a:ext>
            </a:extLst>
          </p:cNvPr>
          <p:cNvSpPr/>
          <p:nvPr/>
        </p:nvSpPr>
        <p:spPr>
          <a:xfrm>
            <a:off x="0" y="8139952"/>
            <a:ext cx="12192000" cy="4052047"/>
          </a:xfrm>
          <a:prstGeom prst="rect">
            <a:avLst/>
          </a:prstGeom>
          <a:solidFill>
            <a:srgbClr val="FDFA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 dirty="0"/>
          </a:p>
        </p:txBody>
      </p:sp>
      <p:sp>
        <p:nvSpPr>
          <p:cNvPr id="2" name="Flowchart: Document 1">
            <a:extLst>
              <a:ext uri="{FF2B5EF4-FFF2-40B4-BE49-F238E27FC236}">
                <a16:creationId xmlns:a16="http://schemas.microsoft.com/office/drawing/2014/main" id="{505D3DFB-AC13-91A5-C579-93E0A3751A29}"/>
              </a:ext>
            </a:extLst>
          </p:cNvPr>
          <p:cNvSpPr/>
          <p:nvPr/>
        </p:nvSpPr>
        <p:spPr>
          <a:xfrm>
            <a:off x="0" y="-1136775"/>
            <a:ext cx="12191999" cy="4320988"/>
          </a:xfrm>
          <a:prstGeom prst="flowChartDocument">
            <a:avLst/>
          </a:prstGeom>
          <a:solidFill>
            <a:srgbClr val="FDFA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F9D15116-13A1-3FEB-8C39-37DF1B41C4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08" y="-118225"/>
            <a:ext cx="4937582" cy="2468791"/>
          </a:xfrm>
          <a:prstGeom prst="rect">
            <a:avLst/>
          </a:prstGeom>
        </p:spPr>
      </p:pic>
      <p:pic>
        <p:nvPicPr>
          <p:cNvPr id="10" name="Picture 9" descr="A group of white stars in green squares&#10;&#10;Description automatically generated">
            <a:extLst>
              <a:ext uri="{FF2B5EF4-FFF2-40B4-BE49-F238E27FC236}">
                <a16:creationId xmlns:a16="http://schemas.microsoft.com/office/drawing/2014/main" id="{531BFEB6-BF83-0A53-19AC-EF3482DA8D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710" y="1729317"/>
            <a:ext cx="1421777" cy="60536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20CEF21-5082-F30B-9AD8-6148FF31C2C8}"/>
              </a:ext>
            </a:extLst>
          </p:cNvPr>
          <p:cNvSpPr txBox="1"/>
          <p:nvPr/>
        </p:nvSpPr>
        <p:spPr>
          <a:xfrm>
            <a:off x="555808" y="8973292"/>
            <a:ext cx="77275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1A38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Make a </a:t>
            </a:r>
            <a:r>
              <a:rPr lang="en-GB" sz="4000" dirty="0">
                <a:solidFill>
                  <a:srgbClr val="0781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free solicitor-checked will</a:t>
            </a:r>
            <a:r>
              <a:rPr lang="en-GB" sz="4000" dirty="0">
                <a:solidFill>
                  <a:srgbClr val="1A38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online with </a:t>
            </a:r>
            <a:r>
              <a:rPr lang="en-GB" sz="4000" dirty="0">
                <a:solidFill>
                  <a:srgbClr val="1A384A"/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[CHARITY NAME]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C311B9-914D-2FDF-DA67-E74C76D63864}"/>
              </a:ext>
            </a:extLst>
          </p:cNvPr>
          <p:cNvSpPr txBox="1"/>
          <p:nvPr/>
        </p:nvSpPr>
        <p:spPr>
          <a:xfrm>
            <a:off x="555809" y="11168281"/>
            <a:ext cx="10829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1A38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Visit www.makeawillonline.co.uk/</a:t>
            </a:r>
            <a:r>
              <a:rPr lang="en-GB" sz="3600" dirty="0">
                <a:solidFill>
                  <a:srgbClr val="1A384A"/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[URL]</a:t>
            </a:r>
            <a:endParaRPr lang="en-AT" sz="3600" dirty="0">
              <a:highlight>
                <a:srgbClr val="FFFF00"/>
              </a:highlight>
            </a:endParaRPr>
          </a:p>
        </p:txBody>
      </p:sp>
      <p:pic>
        <p:nvPicPr>
          <p:cNvPr id="16" name="Picture 15" descr="A blue circle with black border&#10;&#10;Description automatically generated">
            <a:extLst>
              <a:ext uri="{FF2B5EF4-FFF2-40B4-BE49-F238E27FC236}">
                <a16:creationId xmlns:a16="http://schemas.microsoft.com/office/drawing/2014/main" id="{8E2B001D-642E-9B07-C017-700420BEFB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267" y="9444533"/>
            <a:ext cx="1703296" cy="851648"/>
          </a:xfrm>
          <a:prstGeom prst="rect">
            <a:avLst/>
          </a:prstGeom>
        </p:spPr>
      </p:pic>
      <p:pic>
        <p:nvPicPr>
          <p:cNvPr id="18" name="Picture 17" descr="A green circle with black border&#10;&#10;Description automatically generated">
            <a:extLst>
              <a:ext uri="{FF2B5EF4-FFF2-40B4-BE49-F238E27FC236}">
                <a16:creationId xmlns:a16="http://schemas.microsoft.com/office/drawing/2014/main" id="{3D057AB5-F26D-4DE9-5335-EB1CA59178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267" y="6881931"/>
            <a:ext cx="1703296" cy="851648"/>
          </a:xfrm>
          <a:prstGeom prst="rect">
            <a:avLst/>
          </a:prstGeom>
        </p:spPr>
      </p:pic>
      <p:pic>
        <p:nvPicPr>
          <p:cNvPr id="20" name="Picture 19" descr="A close up of a yellow circle&#10;&#10;Description automatically generated">
            <a:extLst>
              <a:ext uri="{FF2B5EF4-FFF2-40B4-BE49-F238E27FC236}">
                <a16:creationId xmlns:a16="http://schemas.microsoft.com/office/drawing/2014/main" id="{52C6CABC-3308-EF92-CA0D-CD420F2CCA4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269" y="8592885"/>
            <a:ext cx="1703296" cy="851648"/>
          </a:xfrm>
          <a:prstGeom prst="rect">
            <a:avLst/>
          </a:prstGeom>
        </p:spPr>
      </p:pic>
      <p:pic>
        <p:nvPicPr>
          <p:cNvPr id="22" name="Picture 21" descr="A pink and black circle&#10;&#10;Description automatically generated">
            <a:extLst>
              <a:ext uri="{FF2B5EF4-FFF2-40B4-BE49-F238E27FC236}">
                <a16:creationId xmlns:a16="http://schemas.microsoft.com/office/drawing/2014/main" id="{FA0C9CC6-B4D5-B192-BBCF-F63D65C0296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267" y="7739557"/>
            <a:ext cx="1703296" cy="851648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C91415A4-46BE-161F-82ED-D165FD96149B}"/>
              </a:ext>
            </a:extLst>
          </p:cNvPr>
          <p:cNvSpPr/>
          <p:nvPr/>
        </p:nvSpPr>
        <p:spPr>
          <a:xfrm>
            <a:off x="7029134" y="241696"/>
            <a:ext cx="3627120" cy="1847652"/>
          </a:xfrm>
          <a:prstGeom prst="ellips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REPLACE WITH YOUR LOGO</a:t>
            </a:r>
            <a:endParaRPr lang="en-AT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4290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AF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11FFAF-F38D-6237-9CCD-DAA2D6D21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ople looking at laptop and documents">
            <a:extLst>
              <a:ext uri="{FF2B5EF4-FFF2-40B4-BE49-F238E27FC236}">
                <a16:creationId xmlns:a16="http://schemas.microsoft.com/office/drawing/2014/main" id="{E3119E8D-2C89-F003-CA8A-50380C5443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2000"/>
            <a:ext cx="12192000" cy="8128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D4CF1B9-F5D6-1D6D-EE85-9CCF174E62EF}"/>
              </a:ext>
            </a:extLst>
          </p:cNvPr>
          <p:cNvSpPr/>
          <p:nvPr/>
        </p:nvSpPr>
        <p:spPr>
          <a:xfrm>
            <a:off x="0" y="8139952"/>
            <a:ext cx="12192000" cy="4052047"/>
          </a:xfrm>
          <a:prstGeom prst="rect">
            <a:avLst/>
          </a:prstGeom>
          <a:solidFill>
            <a:srgbClr val="FDFA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 dirty="0"/>
          </a:p>
        </p:txBody>
      </p:sp>
      <p:sp>
        <p:nvSpPr>
          <p:cNvPr id="2" name="Flowchart: Document 1">
            <a:extLst>
              <a:ext uri="{FF2B5EF4-FFF2-40B4-BE49-F238E27FC236}">
                <a16:creationId xmlns:a16="http://schemas.microsoft.com/office/drawing/2014/main" id="{B7AC7964-1E12-6441-1EE3-86A8910A3FEC}"/>
              </a:ext>
            </a:extLst>
          </p:cNvPr>
          <p:cNvSpPr/>
          <p:nvPr/>
        </p:nvSpPr>
        <p:spPr>
          <a:xfrm>
            <a:off x="1" y="-1459941"/>
            <a:ext cx="12191999" cy="4320988"/>
          </a:xfrm>
          <a:prstGeom prst="flowChartDocument">
            <a:avLst/>
          </a:prstGeom>
          <a:solidFill>
            <a:srgbClr val="FDFA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AF2A75EF-2F74-9C48-5EC2-520192A56B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09" y="-526304"/>
            <a:ext cx="6774702" cy="3387351"/>
          </a:xfrm>
          <a:prstGeom prst="rect">
            <a:avLst/>
          </a:prstGeom>
        </p:spPr>
      </p:pic>
      <p:pic>
        <p:nvPicPr>
          <p:cNvPr id="10" name="Picture 9" descr="A group of white stars in green squares&#10;&#10;Description automatically generated">
            <a:extLst>
              <a:ext uri="{FF2B5EF4-FFF2-40B4-BE49-F238E27FC236}">
                <a16:creationId xmlns:a16="http://schemas.microsoft.com/office/drawing/2014/main" id="{AEFDFD86-4017-CBDC-DABF-80A0312B47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055" y="700553"/>
            <a:ext cx="1713136" cy="72942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FEA59F3-3D52-EC5C-1754-73F0F112A50C}"/>
              </a:ext>
            </a:extLst>
          </p:cNvPr>
          <p:cNvSpPr txBox="1"/>
          <p:nvPr/>
        </p:nvSpPr>
        <p:spPr>
          <a:xfrm>
            <a:off x="555809" y="8796930"/>
            <a:ext cx="878541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800" dirty="0">
                <a:solidFill>
                  <a:srgbClr val="1A38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 have partnered with Make a Will Online to offer a </a:t>
            </a:r>
            <a:r>
              <a:rPr lang="en-GB" sz="5800" dirty="0">
                <a:solidFill>
                  <a:srgbClr val="07819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free wills </a:t>
            </a:r>
            <a:r>
              <a:rPr lang="en-GB" sz="5800" dirty="0">
                <a:solidFill>
                  <a:srgbClr val="1A384A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service</a:t>
            </a:r>
          </a:p>
        </p:txBody>
      </p:sp>
      <p:pic>
        <p:nvPicPr>
          <p:cNvPr id="16" name="Picture 15" descr="A blue circle with black border&#10;&#10;Description automatically generated">
            <a:extLst>
              <a:ext uri="{FF2B5EF4-FFF2-40B4-BE49-F238E27FC236}">
                <a16:creationId xmlns:a16="http://schemas.microsoft.com/office/drawing/2014/main" id="{B3C08247-016A-E28A-42B9-75B4214D41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052" y="10483133"/>
            <a:ext cx="2016628" cy="1008314"/>
          </a:xfrm>
          <a:prstGeom prst="rect">
            <a:avLst/>
          </a:prstGeom>
        </p:spPr>
      </p:pic>
      <p:pic>
        <p:nvPicPr>
          <p:cNvPr id="18" name="Picture 17" descr="A green circle with black border&#10;&#10;Description automatically generated">
            <a:extLst>
              <a:ext uri="{FF2B5EF4-FFF2-40B4-BE49-F238E27FC236}">
                <a16:creationId xmlns:a16="http://schemas.microsoft.com/office/drawing/2014/main" id="{ADB699F8-BA26-6E92-1C85-352CDF036CB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055" y="7442820"/>
            <a:ext cx="2016628" cy="1008314"/>
          </a:xfrm>
          <a:prstGeom prst="rect">
            <a:avLst/>
          </a:prstGeom>
        </p:spPr>
      </p:pic>
      <p:pic>
        <p:nvPicPr>
          <p:cNvPr id="20" name="Picture 19" descr="A close up of a yellow circle&#10;&#10;Description automatically generated">
            <a:extLst>
              <a:ext uri="{FF2B5EF4-FFF2-40B4-BE49-F238E27FC236}">
                <a16:creationId xmlns:a16="http://schemas.microsoft.com/office/drawing/2014/main" id="{E1B134BF-AF88-126C-8BE8-8A7FF29627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052" y="9474819"/>
            <a:ext cx="2016628" cy="1008314"/>
          </a:xfrm>
          <a:prstGeom prst="rect">
            <a:avLst/>
          </a:prstGeom>
        </p:spPr>
      </p:pic>
      <p:pic>
        <p:nvPicPr>
          <p:cNvPr id="22" name="Picture 21" descr="A pink and black circle&#10;&#10;Description automatically generated">
            <a:extLst>
              <a:ext uri="{FF2B5EF4-FFF2-40B4-BE49-F238E27FC236}">
                <a16:creationId xmlns:a16="http://schemas.microsoft.com/office/drawing/2014/main" id="{3228C331-C1A6-71FC-A1CE-5BAE50919A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052" y="8466505"/>
            <a:ext cx="2016628" cy="1008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496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999</TotalTime>
  <Words>62</Words>
  <Application>Microsoft Office PowerPoint</Application>
  <PresentationFormat>Custom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Roboto</vt:lpstr>
      <vt:lpstr>Office 2013 - 2022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Make a Will Online</dc:title>
  <dc:creator>Marie Broxholme</dc:creator>
  <cp:lastModifiedBy>Alex Hammond</cp:lastModifiedBy>
  <cp:revision>70</cp:revision>
  <dcterms:created xsi:type="dcterms:W3CDTF">2023-05-10T13:52:16Z</dcterms:created>
  <dcterms:modified xsi:type="dcterms:W3CDTF">2024-10-13T18:17:48Z</dcterms:modified>
</cp:coreProperties>
</file>